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0" r:id="rId3"/>
  </p:sldIdLst>
  <p:sldSz cx="7772400" cy="10058400"/>
  <p:notesSz cx="6858000" cy="9144000"/>
  <p:embeddedFontLst>
    <p:embeddedFont>
      <p:font typeface="Google Sans" pitchFamily="2" charset="0"/>
      <p:regular r:id="rId5"/>
      <p:bold r:id="rId6"/>
      <p:italic r:id="rId7"/>
      <p:boldItalic r:id="rId8"/>
    </p:embeddedFont>
    <p:embeddedFont>
      <p:font typeface="Google Sans SemiBold" pitchFamily="2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77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7"/>
    <p:restoredTop sz="94653"/>
  </p:normalViewPr>
  <p:slideViewPr>
    <p:cSldViewPr snapToGrid="0">
      <p:cViewPr>
        <p:scale>
          <a:sx n="60" d="100"/>
          <a:sy n="60" d="100"/>
        </p:scale>
        <p:origin x="2352" y="83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lay Cay" userId="20f362c9e2bb95d4" providerId="LiveId" clId="{0E3DA943-6E33-4644-8752-7E6A934BBB55}"/>
    <pc:docChg chg="undo custSel delSld modSld">
      <pc:chgData name="Sulay Cay" userId="20f362c9e2bb95d4" providerId="LiveId" clId="{0E3DA943-6E33-4644-8752-7E6A934BBB55}" dt="2025-02-10T23:21:35.252" v="37" actId="2696"/>
      <pc:docMkLst>
        <pc:docMk/>
      </pc:docMkLst>
      <pc:sldChg chg="del">
        <pc:chgData name="Sulay Cay" userId="20f362c9e2bb95d4" providerId="LiveId" clId="{0E3DA943-6E33-4644-8752-7E6A934BBB55}" dt="2025-02-10T23:21:30.626" v="32" actId="2696"/>
        <pc:sldMkLst>
          <pc:docMk/>
          <pc:sldMk cId="0" sldId="256"/>
        </pc:sldMkLst>
      </pc:sldChg>
      <pc:sldChg chg="del">
        <pc:chgData name="Sulay Cay" userId="20f362c9e2bb95d4" providerId="LiveId" clId="{0E3DA943-6E33-4644-8752-7E6A934BBB55}" dt="2025-02-10T23:21:31.325" v="33" actId="2696"/>
        <pc:sldMkLst>
          <pc:docMk/>
          <pc:sldMk cId="0" sldId="257"/>
        </pc:sldMkLst>
      </pc:sldChg>
      <pc:sldChg chg="del">
        <pc:chgData name="Sulay Cay" userId="20f362c9e2bb95d4" providerId="LiveId" clId="{0E3DA943-6E33-4644-8752-7E6A934BBB55}" dt="2025-02-10T23:21:31.982" v="34" actId="2696"/>
        <pc:sldMkLst>
          <pc:docMk/>
          <pc:sldMk cId="0" sldId="258"/>
        </pc:sldMkLst>
      </pc:sldChg>
      <pc:sldChg chg="del">
        <pc:chgData name="Sulay Cay" userId="20f362c9e2bb95d4" providerId="LiveId" clId="{0E3DA943-6E33-4644-8752-7E6A934BBB55}" dt="2025-02-10T23:21:32.604" v="35" actId="2696"/>
        <pc:sldMkLst>
          <pc:docMk/>
          <pc:sldMk cId="0" sldId="259"/>
        </pc:sldMkLst>
      </pc:sldChg>
      <pc:sldChg chg="modSp mod">
        <pc:chgData name="Sulay Cay" userId="20f362c9e2bb95d4" providerId="LiveId" clId="{0E3DA943-6E33-4644-8752-7E6A934BBB55}" dt="2025-02-10T23:20:43.670" v="31" actId="14100"/>
        <pc:sldMkLst>
          <pc:docMk/>
          <pc:sldMk cId="0" sldId="260"/>
        </pc:sldMkLst>
        <pc:spChg chg="mod">
          <ac:chgData name="Sulay Cay" userId="20f362c9e2bb95d4" providerId="LiveId" clId="{0E3DA943-6E33-4644-8752-7E6A934BBB55}" dt="2025-02-10T23:18:57.235" v="21" actId="255"/>
          <ac:spMkLst>
            <pc:docMk/>
            <pc:sldMk cId="0" sldId="260"/>
            <ac:spMk id="4" creationId="{24912389-90E6-7D61-4B35-4E932A772D2D}"/>
          </ac:spMkLst>
        </pc:spChg>
        <pc:spChg chg="mod">
          <ac:chgData name="Sulay Cay" userId="20f362c9e2bb95d4" providerId="LiveId" clId="{0E3DA943-6E33-4644-8752-7E6A934BBB55}" dt="2025-02-10T23:18:30.673" v="17" actId="255"/>
          <ac:spMkLst>
            <pc:docMk/>
            <pc:sldMk cId="0" sldId="260"/>
            <ac:spMk id="453" creationId="{00000000-0000-0000-0000-000000000000}"/>
          </ac:spMkLst>
        </pc:spChg>
        <pc:spChg chg="mod">
          <ac:chgData name="Sulay Cay" userId="20f362c9e2bb95d4" providerId="LiveId" clId="{0E3DA943-6E33-4644-8752-7E6A934BBB55}" dt="2025-02-10T23:18:30.673" v="17" actId="255"/>
          <ac:spMkLst>
            <pc:docMk/>
            <pc:sldMk cId="0" sldId="260"/>
            <ac:spMk id="454" creationId="{00000000-0000-0000-0000-000000000000}"/>
          </ac:spMkLst>
        </pc:spChg>
        <pc:grpChg chg="mod">
          <ac:chgData name="Sulay Cay" userId="20f362c9e2bb95d4" providerId="LiveId" clId="{0E3DA943-6E33-4644-8752-7E6A934BBB55}" dt="2025-02-10T23:18:38.080" v="18" actId="14100"/>
          <ac:grpSpMkLst>
            <pc:docMk/>
            <pc:sldMk cId="0" sldId="260"/>
            <ac:grpSpMk id="452" creationId="{00000000-0000-0000-0000-000000000000}"/>
          </ac:grpSpMkLst>
        </pc:grpChg>
        <pc:picChg chg="mod">
          <ac:chgData name="Sulay Cay" userId="20f362c9e2bb95d4" providerId="LiveId" clId="{0E3DA943-6E33-4644-8752-7E6A934BBB55}" dt="2025-02-10T23:20:43.670" v="31" actId="14100"/>
          <ac:picMkLst>
            <pc:docMk/>
            <pc:sldMk cId="0" sldId="260"/>
            <ac:picMk id="8" creationId="{88E783FA-F941-4BC6-D479-B9D82BBD64B8}"/>
          </ac:picMkLst>
        </pc:picChg>
      </pc:sldChg>
      <pc:sldChg chg="del">
        <pc:chgData name="Sulay Cay" userId="20f362c9e2bb95d4" providerId="LiveId" clId="{0E3DA943-6E33-4644-8752-7E6A934BBB55}" dt="2025-02-10T23:21:34.659" v="36" actId="2696"/>
        <pc:sldMkLst>
          <pc:docMk/>
          <pc:sldMk cId="0" sldId="261"/>
        </pc:sldMkLst>
      </pc:sldChg>
      <pc:sldChg chg="del">
        <pc:chgData name="Sulay Cay" userId="20f362c9e2bb95d4" providerId="LiveId" clId="{0E3DA943-6E33-4644-8752-7E6A934BBB55}" dt="2025-02-10T23:21:35.252" v="37" actId="2696"/>
        <pc:sldMkLst>
          <pc:docMk/>
          <pc:sldMk cId="0" sldId="262"/>
        </pc:sldMkLst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11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diagram of a business&#10;&#10;AI-generated content may be incorrect.">
            <a:extLst>
              <a:ext uri="{FF2B5EF4-FFF2-40B4-BE49-F238E27FC236}">
                <a16:creationId xmlns:a16="http://schemas.microsoft.com/office/drawing/2014/main" id="{88E783FA-F941-4BC6-D479-B9D82BBD64B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8891" b="8891"/>
          <a:stretch>
            <a:fillRect/>
          </a:stretch>
        </p:blipFill>
        <p:spPr>
          <a:xfrm>
            <a:off x="4131129" y="7380714"/>
            <a:ext cx="2612571" cy="1930957"/>
          </a:xfrm>
          <a:prstGeom prst="rect">
            <a:avLst/>
          </a:prstGeom>
        </p:spPr>
      </p:pic>
      <p:grpSp>
        <p:nvGrpSpPr>
          <p:cNvPr id="452" name="Google Shape;452;p20"/>
          <p:cNvGrpSpPr/>
          <p:nvPr/>
        </p:nvGrpSpPr>
        <p:grpSpPr>
          <a:xfrm>
            <a:off x="386863" y="82269"/>
            <a:ext cx="4607168" cy="1120654"/>
            <a:chOff x="171212" y="315771"/>
            <a:chExt cx="5451229" cy="1120654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71212" y="315771"/>
              <a:ext cx="5451229" cy="1114133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/>
                <a:t>User Churn Project | Preliminary Data Summary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71212" y="954471"/>
              <a:ext cx="3689837" cy="4819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spcAft>
                  <a:spcPts val="1200"/>
                </a:spcAft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9D8992A-BE39-0098-E3E4-4BE2A5EFD8F7}"/>
              </a:ext>
            </a:extLst>
          </p:cNvPr>
          <p:cNvSpPr txBox="1"/>
          <p:nvPr/>
        </p:nvSpPr>
        <p:spPr>
          <a:xfrm>
            <a:off x="589456" y="3866148"/>
            <a:ext cx="310678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analysis completed</a:t>
            </a:r>
            <a:r>
              <a:rPr lang="en-US" dirty="0"/>
              <a:t>, revealing behavioral differences between churned and retained users. Identified</a:t>
            </a:r>
            <a:r>
              <a:rPr lang="en-US" b="1" dirty="0"/>
              <a:t> high-usage drivers</a:t>
            </a:r>
            <a:r>
              <a:rPr lang="en-US" dirty="0"/>
              <a:t> as a unique group requiring further investigation. Insights</a:t>
            </a:r>
            <a:r>
              <a:rPr lang="en-US" b="1" dirty="0"/>
              <a:t> suggest potential improvements</a:t>
            </a:r>
            <a:r>
              <a:rPr lang="en-US" dirty="0"/>
              <a:t> in Waze features to better serve long-distance drivers. Next</a:t>
            </a:r>
            <a:r>
              <a:rPr lang="en-US" b="1" dirty="0"/>
              <a:t> phase</a:t>
            </a:r>
            <a:r>
              <a:rPr lang="en-US" dirty="0"/>
              <a:t>: Implementing strategies to enhance user retention.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912389-90E6-7D61-4B35-4E932A772D2D}"/>
              </a:ext>
            </a:extLst>
          </p:cNvPr>
          <p:cNvSpPr txBox="1"/>
          <p:nvPr/>
        </p:nvSpPr>
        <p:spPr>
          <a:xfrm>
            <a:off x="4004783" y="3721769"/>
            <a:ext cx="307104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1️⃣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High-usage drivers require further investigation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– These users drive significantly more than others but are more likely to churn. Their behavior suggests unique navigation needs.</a:t>
            </a:r>
            <a:br>
              <a:rPr lang="en-US" dirty="0"/>
            </a:b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2️⃣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Retained users engage more consistently over time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– They use Waze regularly, spread across more days, indicating strong long-term app value.</a:t>
            </a:r>
            <a:br>
              <a:rPr lang="en-US" dirty="0"/>
            </a:b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3️⃣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Long-distance drivers may need specialized app features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– Their churn suggests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Waze may lack key functionalities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for extended trips, such as fuel tracking, rest stops, and advanced trip planning.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00F2DB-94D6-09D7-D6DC-B2CA7E6A0782}"/>
              </a:ext>
            </a:extLst>
          </p:cNvPr>
          <p:cNvSpPr txBox="1"/>
          <p:nvPr/>
        </p:nvSpPr>
        <p:spPr>
          <a:xfrm>
            <a:off x="589456" y="7202905"/>
            <a:ext cx="2779386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✔ 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</a:rPr>
              <a:t>User Surveys &amp; Feedback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– Collect insights from high-mileage drivers to understand 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</a:rPr>
              <a:t>feature gaps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br>
              <a:rPr lang="en-US" sz="1100" dirty="0"/>
            </a:b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✔ 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</a:rPr>
              <a:t>Personalized Engagement Strategies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– Implement targeted notifications, rewards, and gamification to encourage 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</a:rPr>
              <a:t>consistent app use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br>
              <a:rPr lang="en-US" sz="1100" dirty="0"/>
            </a:b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✔ 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</a:rPr>
              <a:t>Feature Enhancements for Long-Distance Drivers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– Develop new tools like 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</a:rPr>
              <a:t>fuel price tracking, break planning, and optimized routes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br>
              <a:rPr lang="en-US" sz="1100" dirty="0"/>
            </a:b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✔ 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</a:rPr>
              <a:t>Predictive Churn Model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– Use 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</a:rPr>
              <a:t>machine learning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to proactively </a:t>
            </a:r>
            <a:r>
              <a:rPr lang="en-US" sz="1100" b="1" i="0" u="none" strike="noStrike" dirty="0">
                <a:solidFill>
                  <a:srgbClr val="000000"/>
                </a:solidFill>
                <a:effectLst/>
              </a:rPr>
              <a:t>identify and retain at-risk users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endParaRPr 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BCA3AD-4C83-0D2A-E273-0F5DFF0EE368}"/>
              </a:ext>
            </a:extLst>
          </p:cNvPr>
          <p:cNvSpPr txBox="1"/>
          <p:nvPr/>
        </p:nvSpPr>
        <p:spPr>
          <a:xfrm>
            <a:off x="870284" y="2019324"/>
            <a:ext cx="60318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The Waze data team is analyzing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user churn behavior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to understand why some users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stop using the app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 The goal is to identify key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engagement patterns, driving behaviors, and app usage trends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to improve retention and develop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targeted solutions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for at-risk users.</a:t>
            </a:r>
          </a:p>
          <a:p>
            <a:endParaRPr lang="en-US" dirty="0"/>
          </a:p>
        </p:txBody>
      </p:sp>
      <p:pic>
        <p:nvPicPr>
          <p:cNvPr id="14" name="Picture Placeholder 7">
            <a:extLst>
              <a:ext uri="{FF2B5EF4-FFF2-40B4-BE49-F238E27FC236}">
                <a16:creationId xmlns:a16="http://schemas.microsoft.com/office/drawing/2014/main" id="{84BBA9C0-C324-1177-307C-10BD44B797A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605" r="9605"/>
          <a:stretch/>
        </p:blipFill>
        <p:spPr>
          <a:xfrm>
            <a:off x="5169878" y="82269"/>
            <a:ext cx="2064778" cy="1120654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ity Templates_ Executive summaries" id="{B78733B2-8A54-3C41-A8DE-CB08991C4D0F}" vid="{12E8DF93-07A3-E94E-A910-0B8413CF6C75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ivity Templates_ Executive summaries" id="{B78733B2-8A54-3C41-A8DE-CB08991C4D0F}" vid="{EAA2E74B-A193-2F4B-B3ED-F2CE3D66E57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</TotalTime>
  <Words>271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-webkit-standard</vt:lpstr>
      <vt:lpstr>Lato</vt:lpstr>
      <vt:lpstr>Arial</vt:lpstr>
      <vt:lpstr>PT Sans Narrow</vt:lpstr>
      <vt:lpstr>Roboto</vt:lpstr>
      <vt:lpstr>Work Sans</vt:lpstr>
      <vt:lpstr>Google Sans</vt:lpstr>
      <vt:lpstr>Google Sans SemiBold</vt:lpstr>
      <vt:lpstr>Calibri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Mountain Stone Marketing</cp:lastModifiedBy>
  <cp:revision>3</cp:revision>
  <dcterms:modified xsi:type="dcterms:W3CDTF">2025-02-10T23:21:44Z</dcterms:modified>
</cp:coreProperties>
</file>